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3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3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99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94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01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83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4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8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2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5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B85CA0-FD6F-4DC2-B4CD-BF0959BF8966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1634F-7211-41EA-B630-CF502EA91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78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etesbakery.weebly.com/" TargetMode="External"/><Relationship Id="rId2" Type="http://schemas.openxmlformats.org/officeDocument/2006/relationships/hyperlink" Target="file:///E:\MGS%20Project%20FinalDatabase.accd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Pete’s Lebanese Bakery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Kyle Crandall, Jeanne Kim, Peter </a:t>
            </a:r>
            <a:r>
              <a:rPr lang="en-US" dirty="0" err="1" smtClean="0"/>
              <a:t>Lunghino</a:t>
            </a:r>
            <a:r>
              <a:rPr lang="en-US" dirty="0" smtClean="0"/>
              <a:t>, Elizabeth Phelps, </a:t>
            </a:r>
            <a:r>
              <a:rPr lang="en-US" dirty="0" err="1" smtClean="0"/>
              <a:t>brian</a:t>
            </a:r>
            <a:r>
              <a:rPr lang="en-US" dirty="0" smtClean="0"/>
              <a:t> </a:t>
            </a:r>
            <a:r>
              <a:rPr lang="en-US" dirty="0" err="1" smtClean="0"/>
              <a:t>rosen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8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Pete's Lebanese Bakery is a small family run business located in Kenmore NY. </a:t>
            </a:r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its small size it previously operated on a paper based delivery, scheduling, and product ordering system. This posed a problem if an order sheet was lost and was time consuming in that hard copies of orders had to be sorted through and organized each business day.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5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relieve </a:t>
            </a:r>
            <a:r>
              <a:rPr lang="en-US" dirty="0" smtClean="0"/>
              <a:t>the </a:t>
            </a:r>
            <a:r>
              <a:rPr lang="en-US" dirty="0"/>
              <a:t>issue </a:t>
            </a:r>
            <a:r>
              <a:rPr lang="en-US" dirty="0" smtClean="0"/>
              <a:t>of a paper system our </a:t>
            </a:r>
            <a:r>
              <a:rPr lang="en-US" dirty="0"/>
              <a:t>group has created a database which allows Pete's Lebanese Bakery to store their employee information, restaurant information, as well as delivery schedules. </a:t>
            </a:r>
          </a:p>
          <a:p>
            <a:r>
              <a:rPr lang="en-US" dirty="0"/>
              <a:t>The database contains a calling list of restaurants, mailing list, delivery personnel information, invoices, and an order schedule as well as delivery schedule</a:t>
            </a:r>
          </a:p>
        </p:txBody>
      </p:sp>
    </p:spTree>
    <p:extLst>
      <p:ext uri="{BB962C8B-B14F-4D97-AF65-F5344CB8AC3E}">
        <p14:creationId xmlns:p14="http://schemas.microsoft.com/office/powerpoint/2010/main" val="200404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9"/>
            <a:ext cx="6034606" cy="1063506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E:\MGS Project FinalDatabase.accdb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6111" y="3573624"/>
            <a:ext cx="7900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rgbClr val="EBEBEB"/>
                </a:solidFill>
                <a:ea typeface="+mj-ea"/>
                <a:cs typeface="+mj-cs"/>
              </a:rPr>
              <a:t>Website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3061" y="4702629"/>
            <a:ext cx="6288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http://petesbakery.weebly.com/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9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0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Pete’s Lebanese Bakery</vt:lpstr>
      <vt:lpstr>Background</vt:lpstr>
      <vt:lpstr>Opportunity</vt:lpstr>
      <vt:lpstr>Database</vt:lpstr>
      <vt:lpstr>Conclusion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Pete’s Lebanese Bakery</dc:title>
  <dc:creator>Public Computing</dc:creator>
  <cp:lastModifiedBy>Public Computing</cp:lastModifiedBy>
  <cp:revision>2</cp:revision>
  <dcterms:created xsi:type="dcterms:W3CDTF">2015-05-08T16:49:05Z</dcterms:created>
  <dcterms:modified xsi:type="dcterms:W3CDTF">2015-05-08T16:59:16Z</dcterms:modified>
</cp:coreProperties>
</file>